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42" r:id="rId2"/>
    <p:sldId id="260" r:id="rId3"/>
    <p:sldId id="286" r:id="rId4"/>
    <p:sldId id="359" r:id="rId5"/>
    <p:sldId id="532" r:id="rId6"/>
    <p:sldId id="535" r:id="rId7"/>
    <p:sldId id="537" r:id="rId8"/>
    <p:sldId id="508" r:id="rId9"/>
    <p:sldId id="538" r:id="rId10"/>
    <p:sldId id="539" r:id="rId11"/>
    <p:sldId id="540" r:id="rId12"/>
    <p:sldId id="541" r:id="rId13"/>
    <p:sldId id="542" r:id="rId14"/>
    <p:sldId id="529" r:id="rId15"/>
    <p:sldId id="530" r:id="rId16"/>
    <p:sldId id="527" r:id="rId17"/>
    <p:sldId id="528" r:id="rId18"/>
    <p:sldId id="361" r:id="rId19"/>
    <p:sldId id="498" r:id="rId20"/>
    <p:sldId id="499" r:id="rId21"/>
    <p:sldId id="500" r:id="rId22"/>
    <p:sldId id="501" r:id="rId23"/>
    <p:sldId id="502" r:id="rId24"/>
    <p:sldId id="504" r:id="rId25"/>
    <p:sldId id="507" r:id="rId26"/>
    <p:sldId id="505" r:id="rId27"/>
    <p:sldId id="50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지원" initials="서" lastIdx="1" clrIdx="0">
    <p:extLst>
      <p:ext uri="{19B8F6BF-5375-455C-9EA6-DF929625EA0E}">
        <p15:presenceInfo xmlns:p15="http://schemas.microsoft.com/office/powerpoint/2012/main" userId="S::sschong48@cu.ac.kr::c2ca2f16-0b58-448c-a70b-02803066ec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 autoAdjust="0"/>
    <p:restoredTop sz="96054" autoAdjust="0"/>
  </p:normalViewPr>
  <p:slideViewPr>
    <p:cSldViewPr snapToGrid="0">
      <p:cViewPr varScale="1">
        <p:scale>
          <a:sx n="123" d="100"/>
          <a:sy n="123" d="100"/>
        </p:scale>
        <p:origin x="84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4T16:55:14.10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40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704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51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2021. 5. 14.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프로젝트 주제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05</a:t>
            </a:r>
            <a:r>
              <a:rPr lang="ko-KR" altLang="en-US" spc="300" dirty="0"/>
              <a:t>월 </a:t>
            </a:r>
            <a:r>
              <a:rPr lang="en-US" altLang="ko-KR" spc="300" dirty="0"/>
              <a:t>13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EE4CCB-4CD0-AB45-A3F9-A3D5403B4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85"/>
          <a:stretch/>
        </p:blipFill>
        <p:spPr>
          <a:xfrm>
            <a:off x="6819392" y="1191503"/>
            <a:ext cx="2606349" cy="24374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7D5143-330E-C14E-AF5D-F380DD5A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1" y="1688234"/>
            <a:ext cx="1790375" cy="1590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194053-C839-D141-BA3E-70B45C6BA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610"/>
          <a:stretch/>
        </p:blipFill>
        <p:spPr>
          <a:xfrm>
            <a:off x="2903462" y="1191503"/>
            <a:ext cx="2606349" cy="243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2F9BDC-911C-5141-9DE9-DAC7A72A23B8}"/>
              </a:ext>
            </a:extLst>
          </p:cNvPr>
          <p:cNvSpPr/>
          <p:nvPr/>
        </p:nvSpPr>
        <p:spPr>
          <a:xfrm>
            <a:off x="3065318" y="2150918"/>
            <a:ext cx="1039091" cy="665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F20279-252E-AF4D-B9D3-758EC634DA47}"/>
              </a:ext>
            </a:extLst>
          </p:cNvPr>
          <p:cNvSpPr/>
          <p:nvPr/>
        </p:nvSpPr>
        <p:spPr>
          <a:xfrm>
            <a:off x="6979227" y="2150918"/>
            <a:ext cx="1039091" cy="665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FD1453-314F-0047-B389-EE0995D6CCA1}"/>
              </a:ext>
            </a:extLst>
          </p:cNvPr>
          <p:cNvGrpSpPr/>
          <p:nvPr/>
        </p:nvGrpSpPr>
        <p:grpSpPr>
          <a:xfrm>
            <a:off x="3106373" y="3880409"/>
            <a:ext cx="5979254" cy="2437403"/>
            <a:chOff x="3106373" y="3880409"/>
            <a:chExt cx="5979254" cy="243740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66B243-8931-6F45-93CA-5C95F23C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6373" y="3880409"/>
              <a:ext cx="5979254" cy="243740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B59F6E6-E36F-BD4B-978B-7FD6F2EB8E84}"/>
                </a:ext>
              </a:extLst>
            </p:cNvPr>
            <p:cNvSpPr/>
            <p:nvPr/>
          </p:nvSpPr>
          <p:spPr>
            <a:xfrm>
              <a:off x="3813464" y="4925291"/>
              <a:ext cx="5230599" cy="685800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028CB0-5BCA-B445-A6BF-FABB243DDC4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104409" y="2483427"/>
            <a:ext cx="287481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14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F8E91A-3BE6-5B49-B0F5-49DDE991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388" y="1027663"/>
            <a:ext cx="2235200" cy="48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3FB617-7D9A-2547-A126-D3E26983A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26" y="2898019"/>
            <a:ext cx="5130800" cy="190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C00350-056A-7447-8226-8DB57A544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26" y="1022385"/>
            <a:ext cx="2074589" cy="164176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1369DE-2F73-C64B-8887-74B4863A8727}"/>
              </a:ext>
            </a:extLst>
          </p:cNvPr>
          <p:cNvGrpSpPr/>
          <p:nvPr/>
        </p:nvGrpSpPr>
        <p:grpSpPr>
          <a:xfrm>
            <a:off x="6226340" y="1178131"/>
            <a:ext cx="4870481" cy="5075159"/>
            <a:chOff x="5981551" y="1168765"/>
            <a:chExt cx="4870481" cy="507515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DBDA1AE-78B5-5646-A792-7D61A499A564}"/>
                </a:ext>
              </a:extLst>
            </p:cNvPr>
            <p:cNvGrpSpPr/>
            <p:nvPr/>
          </p:nvGrpSpPr>
          <p:grpSpPr>
            <a:xfrm>
              <a:off x="6096000" y="1566634"/>
              <a:ext cx="4756032" cy="4677290"/>
              <a:chOff x="5314895" y="1584464"/>
              <a:chExt cx="4756032" cy="467729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71F0B5D-A1DD-594E-B623-116D304B7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4895" y="1584464"/>
                <a:ext cx="4756032" cy="467729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C5839E3-DFD1-5A4D-A438-32613CD7842A}"/>
                  </a:ext>
                </a:extLst>
              </p:cNvPr>
              <p:cNvSpPr/>
              <p:nvPr/>
            </p:nvSpPr>
            <p:spPr>
              <a:xfrm>
                <a:off x="5652654" y="2152086"/>
                <a:ext cx="4387100" cy="99636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47763A8-54F0-7F40-B6A2-7C1534150685}"/>
                  </a:ext>
                </a:extLst>
              </p:cNvPr>
              <p:cNvSpPr/>
              <p:nvPr/>
            </p:nvSpPr>
            <p:spPr>
              <a:xfrm>
                <a:off x="5863646" y="4682414"/>
                <a:ext cx="537154" cy="19092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E27860-745D-BC4E-95F2-931A915ED74E}"/>
                </a:ext>
              </a:extLst>
            </p:cNvPr>
            <p:cNvSpPr txBox="1"/>
            <p:nvPr/>
          </p:nvSpPr>
          <p:spPr>
            <a:xfrm>
              <a:off x="5981551" y="1168765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 err="1"/>
                <a:t>main.js</a:t>
              </a:r>
              <a:endParaRPr kumimoji="1" lang="ko-Kore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8BB405-F87C-624B-94C6-A35D39FE6BD1}"/>
              </a:ext>
            </a:extLst>
          </p:cNvPr>
          <p:cNvSpPr/>
          <p:nvPr/>
        </p:nvSpPr>
        <p:spPr>
          <a:xfrm>
            <a:off x="675409" y="2348344"/>
            <a:ext cx="976746" cy="264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FA8ED3-7951-C149-9470-FAF7B6442019}"/>
              </a:ext>
            </a:extLst>
          </p:cNvPr>
          <p:cNvSpPr txBox="1"/>
          <p:nvPr/>
        </p:nvSpPr>
        <p:spPr>
          <a:xfrm>
            <a:off x="2808388" y="229607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디렉토리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2A1A88-C032-7446-96A7-66EA11E86BC1}"/>
              </a:ext>
            </a:extLst>
          </p:cNvPr>
          <p:cNvGrpSpPr/>
          <p:nvPr/>
        </p:nvGrpSpPr>
        <p:grpSpPr>
          <a:xfrm>
            <a:off x="563848" y="3369463"/>
            <a:ext cx="4694905" cy="3044768"/>
            <a:chOff x="704561" y="3247027"/>
            <a:chExt cx="4694905" cy="30447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1F33D9-B27C-7146-A24D-62A65288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561" y="3247027"/>
              <a:ext cx="4694905" cy="3044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B7F4FE5-3F22-4F46-844C-48C541A0B6FF}"/>
                </a:ext>
              </a:extLst>
            </p:cNvPr>
            <p:cNvSpPr/>
            <p:nvPr/>
          </p:nvSpPr>
          <p:spPr>
            <a:xfrm>
              <a:off x="962891" y="5074075"/>
              <a:ext cx="813954" cy="2148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EEBA41-17D7-8E46-A856-7B35E8F4672A}"/>
                </a:ext>
              </a:extLst>
            </p:cNvPr>
            <p:cNvSpPr txBox="1"/>
            <p:nvPr/>
          </p:nvSpPr>
          <p:spPr>
            <a:xfrm>
              <a:off x="2481020" y="4965807"/>
              <a:ext cx="2749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/>
                <a:t>추가한</a:t>
              </a:r>
              <a:r>
                <a:rPr kumimoji="1" lang="ko-KR" altLang="en-US" dirty="0"/>
                <a:t> 디렉토리가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WEB</a:t>
              </a:r>
              <a:r>
                <a:rPr kumimoji="1" lang="ko-KR" altLang="en-US" dirty="0"/>
                <a:t>의 리스트에 추가됨</a:t>
              </a:r>
              <a:endParaRPr kumimoji="1" lang="ko-Kore-KR" altLang="en-US" dirty="0"/>
            </a:p>
          </p:txBody>
        </p: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88BDC26C-D4E9-F64A-9173-2811905F3CD2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>
              <a:off x="1776845" y="5181524"/>
              <a:ext cx="704175" cy="107449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D55110-F610-E94C-997C-2A8E4B9780F3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1652155" y="2480741"/>
            <a:ext cx="115623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927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B33E42-4011-7646-9B7A-A8E646BF6E03}"/>
              </a:ext>
            </a:extLst>
          </p:cNvPr>
          <p:cNvGrpSpPr/>
          <p:nvPr/>
        </p:nvGrpSpPr>
        <p:grpSpPr>
          <a:xfrm>
            <a:off x="562336" y="1566634"/>
            <a:ext cx="11328008" cy="4018467"/>
            <a:chOff x="431996" y="1239332"/>
            <a:chExt cx="11328008" cy="40184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E44B51-2822-4949-8254-6CCEE213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996" y="1239332"/>
              <a:ext cx="5249254" cy="401846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8DE42E7-ED0A-B44E-AAC0-2517C4B1D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1704" y="2130930"/>
              <a:ext cx="2082800" cy="469900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4BDAEF2-97D9-7746-8C66-3D2F36308DAD}"/>
                </a:ext>
              </a:extLst>
            </p:cNvPr>
            <p:cNvGrpSpPr/>
            <p:nvPr/>
          </p:nvGrpSpPr>
          <p:grpSpPr>
            <a:xfrm>
              <a:off x="6311704" y="3248565"/>
              <a:ext cx="5448300" cy="1435100"/>
              <a:chOff x="5828011" y="3248566"/>
              <a:chExt cx="5448300" cy="14351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40428E1-6AD2-0F45-88F1-53C544A94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8011" y="3248566"/>
                <a:ext cx="5448300" cy="1435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A0F62C5-C77B-FE48-9FBF-991C4E304497}"/>
                  </a:ext>
                </a:extLst>
              </p:cNvPr>
              <p:cNvSpPr/>
              <p:nvPr/>
            </p:nvSpPr>
            <p:spPr>
              <a:xfrm>
                <a:off x="5848793" y="3429000"/>
                <a:ext cx="167543" cy="540327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9D63646-2D96-2B4B-AB89-151DBEFC5809}"/>
                  </a:ext>
                </a:extLst>
              </p:cNvPr>
              <p:cNvSpPr/>
              <p:nvPr/>
            </p:nvSpPr>
            <p:spPr>
              <a:xfrm>
                <a:off x="5855720" y="4143339"/>
                <a:ext cx="167543" cy="5403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AC1BF5-DE0E-8C42-B4DC-A657C2FC69EF}"/>
                  </a:ext>
                </a:extLst>
              </p:cNvPr>
              <p:cNvSpPr txBox="1"/>
              <p:nvPr/>
            </p:nvSpPr>
            <p:spPr>
              <a:xfrm>
                <a:off x="6437507" y="3514497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/>
                  <a:t>동기</a:t>
                </a:r>
                <a:r>
                  <a:rPr kumimoji="1" lang="ko-KR" altLang="en-US" dirty="0"/>
                  <a:t> 결과</a:t>
                </a:r>
                <a:endParaRPr kumimoji="1" lang="ko-Kore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D31109-DBA9-6A42-840B-FEC6F0AA00FE}"/>
                  </a:ext>
                </a:extLst>
              </p:cNvPr>
              <p:cNvSpPr txBox="1"/>
              <p:nvPr/>
            </p:nvSpPr>
            <p:spPr>
              <a:xfrm>
                <a:off x="6437507" y="4228836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/>
                  <a:t>비동기</a:t>
                </a:r>
                <a:r>
                  <a:rPr kumimoji="1" lang="ko-KR" altLang="en-US" dirty="0"/>
                  <a:t> 결과</a:t>
                </a:r>
                <a:endParaRPr kumimoji="1" lang="ko-Kore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FB108D-D780-1B43-A67E-06FF41EE59FF}"/>
                </a:ext>
              </a:extLst>
            </p:cNvPr>
            <p:cNvSpPr/>
            <p:nvPr/>
          </p:nvSpPr>
          <p:spPr>
            <a:xfrm>
              <a:off x="820882" y="1818409"/>
              <a:ext cx="4447309" cy="1610591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" name="꺾인 연결선[E] 13">
              <a:extLst>
                <a:ext uri="{FF2B5EF4-FFF2-40B4-BE49-F238E27FC236}">
                  <a16:creationId xmlns:a16="http://schemas.microsoft.com/office/drawing/2014/main" id="{BDD2E729-D190-FB42-8D0F-3AEA650BFC25}"/>
                </a:ext>
              </a:extLst>
            </p:cNvPr>
            <p:cNvCxnSpPr>
              <a:cxnSpLocks/>
              <a:stCxn id="12" idx="3"/>
              <a:endCxn id="8" idx="1"/>
            </p:cNvCxnSpPr>
            <p:nvPr/>
          </p:nvCxnSpPr>
          <p:spPr>
            <a:xfrm>
              <a:off x="5268191" y="2623705"/>
              <a:ext cx="1064295" cy="107545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51E8465-DF9D-9549-ACC1-B8870357FD55}"/>
                </a:ext>
              </a:extLst>
            </p:cNvPr>
            <p:cNvSpPr/>
            <p:nvPr/>
          </p:nvSpPr>
          <p:spPr>
            <a:xfrm>
              <a:off x="925435" y="3746992"/>
              <a:ext cx="4735033" cy="1114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꺾인 연결선[E] 17">
              <a:extLst>
                <a:ext uri="{FF2B5EF4-FFF2-40B4-BE49-F238E27FC236}">
                  <a16:creationId xmlns:a16="http://schemas.microsoft.com/office/drawing/2014/main" id="{E2A7DB6C-E545-2745-BC3E-F93494399E29}"/>
                </a:ext>
              </a:extLst>
            </p:cNvPr>
            <p:cNvCxnSpPr>
              <a:cxnSpLocks/>
              <a:stCxn id="16" idx="3"/>
              <a:endCxn id="9" idx="1"/>
            </p:cNvCxnSpPr>
            <p:nvPr/>
          </p:nvCxnSpPr>
          <p:spPr>
            <a:xfrm>
              <a:off x="5660468" y="4304097"/>
              <a:ext cx="678945" cy="109405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[E] 22">
              <a:extLst>
                <a:ext uri="{FF2B5EF4-FFF2-40B4-BE49-F238E27FC236}">
                  <a16:creationId xmlns:a16="http://schemas.microsoft.com/office/drawing/2014/main" id="{4B910BBA-274B-B54A-A55E-651BE26C2FE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6500029" y="3699162"/>
              <a:ext cx="421171" cy="1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F77979F-C454-BB47-A101-FD86FA40282F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6506956" y="4413501"/>
              <a:ext cx="414244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38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2A90E-2ED1-B04C-ABE5-784F0BA3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199" y="1670667"/>
            <a:ext cx="3911600" cy="2755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41C001-E326-EA46-8324-FCD898E42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 t="-2466" b="9611"/>
          <a:stretch/>
        </p:blipFill>
        <p:spPr>
          <a:xfrm>
            <a:off x="1996059" y="4905730"/>
            <a:ext cx="8199881" cy="4998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597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pm2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C1E2EA-E440-3F45-B944-F5412DCDF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08"/>
          <a:stretch/>
        </p:blipFill>
        <p:spPr>
          <a:xfrm>
            <a:off x="3162300" y="1407281"/>
            <a:ext cx="5867400" cy="187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AFEBF1-F16B-A343-B6A0-2AFFE31D2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42"/>
          <a:stretch/>
        </p:blipFill>
        <p:spPr>
          <a:xfrm>
            <a:off x="3162300" y="1810948"/>
            <a:ext cx="6069888" cy="24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93420B-C85C-CD40-897A-F179B6FFB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390" y="2267325"/>
            <a:ext cx="7073900" cy="901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2EA32F-DCA4-3442-9C10-D7E5F0E526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"/>
          <a:stretch/>
        </p:blipFill>
        <p:spPr>
          <a:xfrm>
            <a:off x="3088285" y="3429000"/>
            <a:ext cx="6276109" cy="928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F890FB-97E5-524B-8000-FB69C279B9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8"/>
          <a:stretch/>
        </p:blipFill>
        <p:spPr>
          <a:xfrm>
            <a:off x="1719847" y="4617867"/>
            <a:ext cx="8752306" cy="17621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00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pm2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46E2D3-9C2B-E24B-9283-C85AA6171CE7}"/>
              </a:ext>
            </a:extLst>
          </p:cNvPr>
          <p:cNvGrpSpPr/>
          <p:nvPr/>
        </p:nvGrpSpPr>
        <p:grpSpPr>
          <a:xfrm>
            <a:off x="1885950" y="1566634"/>
            <a:ext cx="8420100" cy="4647493"/>
            <a:chOff x="1885950" y="1566634"/>
            <a:chExt cx="8420100" cy="46474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A85C62-8A6B-4A46-987B-36E200E43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5950" y="1921527"/>
              <a:ext cx="8420100" cy="429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83D843-2E1F-5E43-979B-D1EE7C0F3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950" y="1566634"/>
              <a:ext cx="4851400" cy="20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10937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Pm2 Log</a:t>
            </a:r>
            <a:r>
              <a:rPr lang="ko-KR" altLang="en-US" sz="4000" b="1" spc="10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를</a:t>
            </a:r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통해 문제점</a:t>
            </a:r>
            <a:r>
              <a:rPr lang="en-US" altLang="ko-KR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,</a:t>
            </a:r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수정 내용 확인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1D7BAE-121E-964D-8308-2C4E7ACF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42" y="1519563"/>
            <a:ext cx="6938897" cy="2229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D2087A-601D-6F44-9DB3-0FBC7935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718" y="4077238"/>
            <a:ext cx="5967347" cy="2314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2C5660-8A5E-E249-81C7-41C0C6A00C7F}"/>
              </a:ext>
            </a:extLst>
          </p:cNvPr>
          <p:cNvSpPr/>
          <p:nvPr/>
        </p:nvSpPr>
        <p:spPr>
          <a:xfrm>
            <a:off x="5496791" y="1519563"/>
            <a:ext cx="599209" cy="153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254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글생성</a:t>
            </a:r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en-US" altLang="ko-KR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UI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C716B9-B1EF-EF4F-BAA1-372E3633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88" y="1268845"/>
            <a:ext cx="5940322" cy="20089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0B39DF-B332-334A-8EA1-8C480B40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92" y="1268845"/>
            <a:ext cx="2425700" cy="2108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511AAC-D495-5B49-B01D-B6CF8BC97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892" y="3721100"/>
            <a:ext cx="2492637" cy="2108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8B1BD6-339B-0A48-ABB9-9578E06DE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537" y="3860800"/>
            <a:ext cx="45339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378662-6CD7-1847-A617-4CC594EBE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537" y="5081155"/>
            <a:ext cx="2311400" cy="50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515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C1EBB4-72A7-4042-925C-9337FAC92179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solidFill>
                  <a:srgbClr val="000000"/>
                </a:solidFill>
              </a:rPr>
              <a:t> </a:t>
            </a:r>
            <a:endParaRPr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9C5879-D768-4047-88D3-C51898C8FF91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solidFill>
                  <a:srgbClr val="000000"/>
                </a:solidFill>
              </a:rPr>
              <a:t> </a:t>
            </a:r>
            <a:endParaRPr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FB635A-7EAB-D240-BFDB-A29F8943B6BE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solidFill>
                  <a:srgbClr val="000000"/>
                </a:solidFill>
              </a:rPr>
              <a:t> 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</a:t>
            </a:r>
            <a:r>
              <a:rPr lang="ko-KR" altLang="en-US"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5</a:t>
            </a:r>
            <a:r>
              <a:rPr lang="ko-KR" altLang="en-US"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7</a:t>
            </a:r>
            <a:r>
              <a:rPr lang="ko-KR" altLang="en-US"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87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61366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정보 폼 메뉴 불러오기</a:t>
            </a:r>
            <a:endParaRPr lang="en-US" altLang="ko-KR" sz="200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 </a:t>
            </a:r>
            <a:r>
              <a:rPr lang="en-US" altLang="ko-KR" sz="200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</a:t>
            </a:r>
            <a:r>
              <a:rPr lang="en-US" altLang="ko-KR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개인공부</a:t>
            </a:r>
          </a:p>
        </p:txBody>
      </p:sp>
    </p:spTree>
    <p:extLst>
      <p:ext uri="{BB962C8B-B14F-4D97-AF65-F5344CB8AC3E}">
        <p14:creationId xmlns:p14="http://schemas.microsoft.com/office/powerpoint/2010/main" val="982262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2627706"/>
            <a:ext cx="6589910" cy="4112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인터페이스 수정</a:t>
            </a:r>
            <a:endParaRPr lang="en-US" altLang="ko-KR" sz="200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해상도에 맞게 폼 크기 수정</a:t>
            </a:r>
            <a:endParaRPr lang="en-US" altLang="ko-KR" sz="200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혼합 공급 </a:t>
            </a:r>
            <a:r>
              <a:rPr lang="en-US" altLang="ko-KR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Modal Form </a:t>
            </a: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취소 버튼 활성화 </a:t>
            </a:r>
            <a:r>
              <a:rPr lang="en-US" altLang="ko-KR" sz="200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폼 전환 시 로딩 표식 추가</a:t>
            </a:r>
            <a:endParaRPr lang="en-US" altLang="ko-KR" sz="200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 </a:t>
            </a:r>
            <a:r>
              <a:rPr lang="en-US" altLang="ko-KR" sz="200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</a:t>
            </a:r>
            <a:r>
              <a:rPr lang="en-US" altLang="ko-KR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공부</a:t>
            </a:r>
            <a:endParaRPr lang="en-US" altLang="ko-KR" sz="200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정보 폼 메뉴 불러오기 </a:t>
            </a:r>
            <a:r>
              <a:rPr lang="en-US" altLang="ko-KR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미진행</a:t>
            </a:r>
            <a:r>
              <a:rPr lang="en-US" altLang="ko-KR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42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버튼 클릭 이벤트 추가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62702C-C5B2-4440-8578-D304B4AA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83" y="1566634"/>
            <a:ext cx="4160774" cy="2933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33A91E-639A-46C9-9115-8A2F8ED4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25" y="4982476"/>
            <a:ext cx="8411749" cy="7335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89B58-49A7-4959-B053-05FD2738EDA6}"/>
              </a:ext>
            </a:extLst>
          </p:cNvPr>
          <p:cNvSpPr/>
          <p:nvPr/>
        </p:nvSpPr>
        <p:spPr>
          <a:xfrm>
            <a:off x="6226340" y="3970020"/>
            <a:ext cx="91360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1F9DB0-7FCA-4A74-A243-ACD1361FBF25}"/>
              </a:ext>
            </a:extLst>
          </p:cNvPr>
          <p:cNvSpPr/>
          <p:nvPr/>
        </p:nvSpPr>
        <p:spPr>
          <a:xfrm>
            <a:off x="1890125" y="5349240"/>
            <a:ext cx="8411749" cy="281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8787C8D-ADBA-4133-8EA5-8E06CA1768E3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5871410" y="4537510"/>
            <a:ext cx="1036320" cy="58714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023846-C007-4021-AAD1-9D90498C3564}"/>
              </a:ext>
            </a:extLst>
          </p:cNvPr>
          <p:cNvSpPr txBox="1"/>
          <p:nvPr/>
        </p:nvSpPr>
        <p:spPr>
          <a:xfrm>
            <a:off x="2638673" y="6178034"/>
            <a:ext cx="657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차 혼합공급 </a:t>
            </a:r>
            <a:r>
              <a:rPr lang="en-US" altLang="ko-KR"/>
              <a:t>Modal Form</a:t>
            </a:r>
            <a:r>
              <a:rPr lang="ko-KR" altLang="en-US"/>
              <a:t>의 취소 버튼에 </a:t>
            </a:r>
            <a:r>
              <a:rPr lang="en-US" altLang="ko-KR"/>
              <a:t>Click </a:t>
            </a:r>
            <a:r>
              <a:rPr lang="ko-KR" altLang="en-US"/>
              <a:t>이벤트 추가함</a:t>
            </a:r>
          </a:p>
        </p:txBody>
      </p:sp>
    </p:spTree>
    <p:extLst>
      <p:ext uri="{BB962C8B-B14F-4D97-AF65-F5344CB8AC3E}">
        <p14:creationId xmlns:p14="http://schemas.microsoft.com/office/powerpoint/2010/main" val="4103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60EF7C-A566-48CA-B9F0-E82778593FF2}"/>
              </a:ext>
            </a:extLst>
          </p:cNvPr>
          <p:cNvGrpSpPr/>
          <p:nvPr/>
        </p:nvGrpSpPr>
        <p:grpSpPr>
          <a:xfrm>
            <a:off x="3001678" y="3156944"/>
            <a:ext cx="6188643" cy="2805068"/>
            <a:chOff x="2261936" y="1523092"/>
            <a:chExt cx="7568073" cy="31499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221C7B0-B6F4-4009-B5ED-CF5E71CF7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0610"/>
            <a:stretch/>
          </p:blipFill>
          <p:spPr>
            <a:xfrm>
              <a:off x="2261936" y="1523092"/>
              <a:ext cx="3330609" cy="314994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99DD14-C8C0-47F1-A401-F8606DAE7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360"/>
            <a:stretch/>
          </p:blipFill>
          <p:spPr>
            <a:xfrm>
              <a:off x="6507481" y="1523092"/>
              <a:ext cx="3322528" cy="314994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324071-4CF7-45AF-AB59-F3A9D0AC1F39}"/>
                </a:ext>
              </a:extLst>
            </p:cNvPr>
            <p:cNvSpPr/>
            <p:nvPr/>
          </p:nvSpPr>
          <p:spPr>
            <a:xfrm>
              <a:off x="2362200" y="3154680"/>
              <a:ext cx="3108960" cy="274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60896E-88F7-4D1D-8CE9-0A73049C1A9C}"/>
                </a:ext>
              </a:extLst>
            </p:cNvPr>
            <p:cNvSpPr/>
            <p:nvPr/>
          </p:nvSpPr>
          <p:spPr>
            <a:xfrm>
              <a:off x="8450579" y="3177540"/>
              <a:ext cx="388621" cy="2514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BF3B16D7-C95D-4175-9150-435AB1B940B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5471160" y="3291840"/>
              <a:ext cx="2979419" cy="1143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CF1CA9B-CC6F-4EF0-B50B-A10C3AFB6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92" y="1075495"/>
            <a:ext cx="5641296" cy="1871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627C67-F201-4973-9E0B-EFDFCC0BF181}"/>
              </a:ext>
            </a:extLst>
          </p:cNvPr>
          <p:cNvSpPr txBox="1"/>
          <p:nvPr/>
        </p:nvSpPr>
        <p:spPr>
          <a:xfrm>
            <a:off x="7467600" y="1401003"/>
            <a:ext cx="260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AutoScaleMode</a:t>
            </a:r>
            <a:r>
              <a:rPr lang="ko-KR" altLang="en-US"/>
              <a:t> 설명서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0DC875F-2BF9-4435-A782-729FFA2E61A7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6531588" y="1585669"/>
            <a:ext cx="936012" cy="42580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85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D70031-5D38-481D-A45E-38419C670D25}"/>
              </a:ext>
            </a:extLst>
          </p:cNvPr>
          <p:cNvGrpSpPr/>
          <p:nvPr/>
        </p:nvGrpSpPr>
        <p:grpSpPr>
          <a:xfrm>
            <a:off x="149503" y="1034143"/>
            <a:ext cx="11865072" cy="2261280"/>
            <a:chOff x="138814" y="1691236"/>
            <a:chExt cx="11865072" cy="226128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B3CE346-2FA0-4E04-8209-40E6C9267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814" y="1691236"/>
              <a:ext cx="3646933" cy="22612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40A0EFA-DCED-48B9-9532-EC1CCDB09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157"/>
            <a:stretch/>
          </p:blipFill>
          <p:spPr>
            <a:xfrm>
              <a:off x="4200596" y="1691236"/>
              <a:ext cx="3769430" cy="22612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7C867CF-7133-4B5D-9DF6-59317A365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6225" y="1691236"/>
              <a:ext cx="3647661" cy="22612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6D7939D-9191-4362-9904-44A9A0EEB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03" y="3603594"/>
            <a:ext cx="3678270" cy="22202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4972C2-8FF0-46B4-B429-4244D3CEA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587" y="3603594"/>
            <a:ext cx="5640473" cy="1181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ADE7E9-9342-4214-9E83-2A97D1437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6587" y="4896631"/>
            <a:ext cx="4975357" cy="18544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DFB51A3-4825-43C9-AE80-6DD0873B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758" y="4896631"/>
            <a:ext cx="3107238" cy="1291898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0B1ED9C-0F79-4F79-B620-EB04A41FC91D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796436" y="2164783"/>
            <a:ext cx="4148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0CA02F4-4131-4029-B901-D22FFC18F02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980715" y="2164783"/>
            <a:ext cx="3861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164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A642A-4C95-419F-997D-9DE85932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7" y="1732206"/>
            <a:ext cx="4417426" cy="3154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B41764-CEC4-4E5E-9CA0-E7A01347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6" y="1735021"/>
            <a:ext cx="5918095" cy="13498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AA9F6D-5E41-442E-9D38-8BD810C9CAFD}"/>
              </a:ext>
            </a:extLst>
          </p:cNvPr>
          <p:cNvGrpSpPr/>
          <p:nvPr/>
        </p:nvGrpSpPr>
        <p:grpSpPr>
          <a:xfrm>
            <a:off x="4954216" y="3284508"/>
            <a:ext cx="6519583" cy="1602378"/>
            <a:chOff x="4954216" y="3777342"/>
            <a:chExt cx="6519583" cy="16023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6DF58E-14B7-4E67-95FE-004AF322A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4216" y="4394052"/>
              <a:ext cx="6519583" cy="9856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6232342-7EE0-4764-9A47-28E08789A46D}"/>
                </a:ext>
              </a:extLst>
            </p:cNvPr>
            <p:cNvGrpSpPr/>
            <p:nvPr/>
          </p:nvGrpSpPr>
          <p:grpSpPr>
            <a:xfrm>
              <a:off x="4954216" y="3777342"/>
              <a:ext cx="6404131" cy="511389"/>
              <a:chOff x="4954216" y="3777342"/>
              <a:chExt cx="6404131" cy="51138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D18B4E3-A498-429B-A035-D849C164C4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65" t="38617" b="4692"/>
              <a:stretch/>
            </p:blipFill>
            <p:spPr>
              <a:xfrm>
                <a:off x="4954216" y="3777342"/>
                <a:ext cx="6404131" cy="5113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00F9A98-CA72-4381-B039-4BD9E9636223}"/>
                  </a:ext>
                </a:extLst>
              </p:cNvPr>
              <p:cNvSpPr/>
              <p:nvPr/>
            </p:nvSpPr>
            <p:spPr>
              <a:xfrm>
                <a:off x="9769928" y="3777343"/>
                <a:ext cx="1153886" cy="1803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8C4E8A-748B-4356-9824-5A965F47789E}"/>
              </a:ext>
            </a:extLst>
          </p:cNvPr>
          <p:cNvSpPr/>
          <p:nvPr/>
        </p:nvSpPr>
        <p:spPr>
          <a:xfrm>
            <a:off x="4954216" y="3464817"/>
            <a:ext cx="1005713" cy="331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B3936B-7198-4A22-98DD-E4F8D2343350}"/>
              </a:ext>
            </a:extLst>
          </p:cNvPr>
          <p:cNvSpPr/>
          <p:nvPr/>
        </p:nvSpPr>
        <p:spPr>
          <a:xfrm>
            <a:off x="5220627" y="4407857"/>
            <a:ext cx="1033216" cy="436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50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00A40-4690-4245-A895-30F627465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87"/>
          <a:stretch/>
        </p:blipFill>
        <p:spPr>
          <a:xfrm>
            <a:off x="3539222" y="1044095"/>
            <a:ext cx="5374235" cy="3124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651DFD-93A6-4D19-86BD-49D064DF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18" y="5017059"/>
            <a:ext cx="5773563" cy="1280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826632-E80E-48EE-9F27-9C194B0D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715" y="4325443"/>
            <a:ext cx="6920570" cy="419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701D7C-0AB7-41BC-99EF-200356CCA447}"/>
              </a:ext>
            </a:extLst>
          </p:cNvPr>
          <p:cNvSpPr/>
          <p:nvPr/>
        </p:nvSpPr>
        <p:spPr>
          <a:xfrm>
            <a:off x="7832271" y="4325443"/>
            <a:ext cx="1638300" cy="197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75DD53-15D9-4776-8E2F-FFE41523C585}"/>
              </a:ext>
            </a:extLst>
          </p:cNvPr>
          <p:cNvSpPr/>
          <p:nvPr/>
        </p:nvSpPr>
        <p:spPr>
          <a:xfrm>
            <a:off x="3209218" y="6090557"/>
            <a:ext cx="1172282" cy="207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9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</a:t>
            </a:r>
            <a:endParaRPr lang="en-US" altLang="ko-KR" sz="200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체크박스 확인</a:t>
            </a: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체크박스 확인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Nodejs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pm2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체크박스 확인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4DAA88-276B-7E44-9F8E-987ED2A8FC18}"/>
              </a:ext>
            </a:extLst>
          </p:cNvPr>
          <p:cNvGrpSpPr/>
          <p:nvPr/>
        </p:nvGrpSpPr>
        <p:grpSpPr>
          <a:xfrm>
            <a:off x="871105" y="1191504"/>
            <a:ext cx="9644496" cy="1843189"/>
            <a:chOff x="600941" y="1566633"/>
            <a:chExt cx="10387117" cy="203315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DC29852-12FB-E64A-8B8C-0C2BCDD33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941" y="1566634"/>
              <a:ext cx="4644708" cy="2033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3300F1D-BD99-9540-AA66-724E3CC01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426" y="1566633"/>
              <a:ext cx="4694632" cy="2033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7D63A99-3C27-724A-8382-C7CEEE1F30B5}"/>
                </a:ext>
              </a:extLst>
            </p:cNvPr>
            <p:cNvSpPr/>
            <p:nvPr/>
          </p:nvSpPr>
          <p:spPr>
            <a:xfrm>
              <a:off x="2261937" y="2265218"/>
              <a:ext cx="439700" cy="2597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144BD0-E204-5C46-80ED-1B588AA104D0}"/>
                </a:ext>
              </a:extLst>
            </p:cNvPr>
            <p:cNvSpPr/>
            <p:nvPr/>
          </p:nvSpPr>
          <p:spPr>
            <a:xfrm>
              <a:off x="6483928" y="2649682"/>
              <a:ext cx="1870364" cy="7793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" name="꺾인 연결선[E] 8">
              <a:extLst>
                <a:ext uri="{FF2B5EF4-FFF2-40B4-BE49-F238E27FC236}">
                  <a16:creationId xmlns:a16="http://schemas.microsoft.com/office/drawing/2014/main" id="{6535E094-10B5-4542-AE06-66DCD0879DE9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701637" y="2395105"/>
              <a:ext cx="3782291" cy="644236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5807650-A938-8348-ADF2-7C6455B3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60" y="5854496"/>
            <a:ext cx="7892802" cy="6544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1BA49C-6731-A44B-9D77-E88E46C62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05" y="3294418"/>
            <a:ext cx="2344157" cy="34549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4B8740-26B3-7F4F-B57D-751A33ECCE70}"/>
              </a:ext>
            </a:extLst>
          </p:cNvPr>
          <p:cNvGrpSpPr/>
          <p:nvPr/>
        </p:nvGrpSpPr>
        <p:grpSpPr>
          <a:xfrm>
            <a:off x="5422733" y="3298424"/>
            <a:ext cx="3271763" cy="2283606"/>
            <a:chOff x="3547860" y="3294418"/>
            <a:chExt cx="3271763" cy="228360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EFA5795-6884-5047-ABF6-DD231E9C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7860" y="3294418"/>
              <a:ext cx="3271763" cy="22836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3FA20D4-5FA9-F442-AF46-B7B275B34E5C}"/>
                </a:ext>
              </a:extLst>
            </p:cNvPr>
            <p:cNvSpPr/>
            <p:nvPr/>
          </p:nvSpPr>
          <p:spPr>
            <a:xfrm>
              <a:off x="5392882" y="5181059"/>
              <a:ext cx="703118" cy="284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F9F024-F8C6-4349-BACC-3685CF0EE13B}"/>
              </a:ext>
            </a:extLst>
          </p:cNvPr>
          <p:cNvSpPr/>
          <p:nvPr/>
        </p:nvSpPr>
        <p:spPr>
          <a:xfrm>
            <a:off x="3547860" y="6151419"/>
            <a:ext cx="7892802" cy="331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CB37458E-3D10-A84B-B5A9-D823A83E075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7215891" y="5747996"/>
            <a:ext cx="681794" cy="12505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6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Syntax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07BFB7-D09C-714A-AF12-F183BF28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4" y="1750364"/>
            <a:ext cx="1638300" cy="38989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E2271A8-888C-714A-9586-A26D247EBB8C}"/>
              </a:ext>
            </a:extLst>
          </p:cNvPr>
          <p:cNvGrpSpPr/>
          <p:nvPr/>
        </p:nvGrpSpPr>
        <p:grpSpPr>
          <a:xfrm>
            <a:off x="2261936" y="1191504"/>
            <a:ext cx="9044462" cy="5536419"/>
            <a:chOff x="1855602" y="955970"/>
            <a:chExt cx="9681566" cy="57719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11F9855-B228-BD44-A32E-B57A7F14C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5602" y="955970"/>
              <a:ext cx="2118273" cy="20196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9849C99-6F25-A948-9756-C168A5B19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871" y="1367620"/>
              <a:ext cx="7169040" cy="11963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50DD1E-332D-0340-9AFE-823577591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5602" y="3049348"/>
              <a:ext cx="2798390" cy="157807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BE948AE-BFA3-4D45-B976-59368ED3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3988" y="3647149"/>
              <a:ext cx="6618446" cy="382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B417427-B5AA-8E48-B3A2-5356529E7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55602" y="4695301"/>
              <a:ext cx="3100862" cy="203262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3D0965-4530-1B4E-A759-2E76700B1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080"/>
            <a:stretch/>
          </p:blipFill>
          <p:spPr>
            <a:xfrm>
              <a:off x="5016460" y="5222544"/>
              <a:ext cx="6520708" cy="9781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6441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F13887B9-9BD3-AA40-96C1-F8E2DA1FB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97" r="33569" b="76188"/>
          <a:stretch/>
        </p:blipFill>
        <p:spPr>
          <a:xfrm>
            <a:off x="6768019" y="2264284"/>
            <a:ext cx="5045516" cy="73376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EF8F9C-6487-4944-B4DF-EA1CB17DC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2" y="1191504"/>
            <a:ext cx="6366632" cy="2047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CBC655-6553-A04B-81C4-CEF50A0F6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093" y="1721483"/>
            <a:ext cx="4653481" cy="4667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2569CC-17A5-1D4C-940C-7EBEC7FF632F}"/>
              </a:ext>
            </a:extLst>
          </p:cNvPr>
          <p:cNvSpPr/>
          <p:nvPr/>
        </p:nvSpPr>
        <p:spPr>
          <a:xfrm>
            <a:off x="2452254" y="2888673"/>
            <a:ext cx="2140528" cy="270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2D75F3-90BE-A649-9A2A-64B6499F8095}"/>
              </a:ext>
            </a:extLst>
          </p:cNvPr>
          <p:cNvSpPr/>
          <p:nvPr/>
        </p:nvSpPr>
        <p:spPr>
          <a:xfrm>
            <a:off x="2563091" y="5223164"/>
            <a:ext cx="1364673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97681F-284B-EC45-BB85-A9DE8CDE83CC}"/>
              </a:ext>
            </a:extLst>
          </p:cNvPr>
          <p:cNvSpPr/>
          <p:nvPr/>
        </p:nvSpPr>
        <p:spPr>
          <a:xfrm>
            <a:off x="293942" y="2631587"/>
            <a:ext cx="849058" cy="607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B14C12EB-C86E-1942-BFBB-C502465E8570}"/>
              </a:ext>
            </a:extLst>
          </p:cNvPr>
          <p:cNvCxnSpPr>
            <a:cxnSpLocks/>
            <a:stCxn id="2" idx="1"/>
            <a:endCxn id="7" idx="1"/>
          </p:cNvCxnSpPr>
          <p:nvPr/>
        </p:nvCxnSpPr>
        <p:spPr>
          <a:xfrm rot="10800000" flipH="1" flipV="1">
            <a:off x="2452253" y="3023754"/>
            <a:ext cx="110837" cy="2351809"/>
          </a:xfrm>
          <a:prstGeom prst="bentConnector3">
            <a:avLst>
              <a:gd name="adj1" fmla="val -20624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C41CA797-5F61-3F4F-82C0-29F2722CFC18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718472" y="3239065"/>
            <a:ext cx="1522687" cy="10523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3F7B91-EA76-7747-B2CF-D0C5926F05AB}"/>
              </a:ext>
            </a:extLst>
          </p:cNvPr>
          <p:cNvSpPr/>
          <p:nvPr/>
        </p:nvSpPr>
        <p:spPr>
          <a:xfrm>
            <a:off x="2241159" y="2379518"/>
            <a:ext cx="1198232" cy="22089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26222B-1956-1E4F-8202-B767D5C8BA47}"/>
              </a:ext>
            </a:extLst>
          </p:cNvPr>
          <p:cNvSpPr/>
          <p:nvPr/>
        </p:nvSpPr>
        <p:spPr>
          <a:xfrm>
            <a:off x="293942" y="1589809"/>
            <a:ext cx="589285" cy="31172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7516F33E-5E4A-D947-B14C-FD8E802AAEC9}"/>
              </a:ext>
            </a:extLst>
          </p:cNvPr>
          <p:cNvCxnSpPr>
            <a:stCxn id="34" idx="3"/>
            <a:endCxn id="33" idx="1"/>
          </p:cNvCxnSpPr>
          <p:nvPr/>
        </p:nvCxnSpPr>
        <p:spPr>
          <a:xfrm>
            <a:off x="883227" y="1745673"/>
            <a:ext cx="1357932" cy="744293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422ED7D4-72FD-7B43-BB38-C9CCDF95A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019" y="1191504"/>
            <a:ext cx="4340540" cy="92011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5EC0FEF9-1500-4548-B7A7-4FA0FCB02379}"/>
              </a:ext>
            </a:extLst>
          </p:cNvPr>
          <p:cNvGrpSpPr/>
          <p:nvPr/>
        </p:nvGrpSpPr>
        <p:grpSpPr>
          <a:xfrm>
            <a:off x="6768019" y="1203114"/>
            <a:ext cx="4330144" cy="3725017"/>
            <a:chOff x="6778415" y="844621"/>
            <a:chExt cx="4330144" cy="372501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ACCAB3F-FFD6-034D-AA61-2B381A7E6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151" r="48277" b="8968"/>
            <a:stretch/>
          </p:blipFill>
          <p:spPr>
            <a:xfrm>
              <a:off x="6778415" y="3520156"/>
              <a:ext cx="4330144" cy="104948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E6646D-98AB-034B-A447-8BF9E93CF7C9}"/>
                </a:ext>
              </a:extLst>
            </p:cNvPr>
            <p:cNvSpPr/>
            <p:nvPr/>
          </p:nvSpPr>
          <p:spPr>
            <a:xfrm>
              <a:off x="9912928" y="844621"/>
              <a:ext cx="1143000" cy="2989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DC344C7-FBC7-4F4A-912E-57BAF7E5DE16}"/>
                </a:ext>
              </a:extLst>
            </p:cNvPr>
            <p:cNvSpPr/>
            <p:nvPr/>
          </p:nvSpPr>
          <p:spPr>
            <a:xfrm>
              <a:off x="8038920" y="3520156"/>
              <a:ext cx="699837" cy="2610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43403EA3-33D7-AD46-B974-AD75D1147795}"/>
                </a:ext>
              </a:extLst>
            </p:cNvPr>
            <p:cNvCxnSpPr>
              <a:cxnSpLocks/>
              <a:stCxn id="41" idx="3"/>
              <a:endCxn id="42" idx="3"/>
            </p:cNvCxnSpPr>
            <p:nvPr/>
          </p:nvCxnSpPr>
          <p:spPr>
            <a:xfrm flipH="1">
              <a:off x="8738757" y="994104"/>
              <a:ext cx="2317171" cy="2656600"/>
            </a:xfrm>
            <a:prstGeom prst="bentConnector3">
              <a:avLst>
                <a:gd name="adj1" fmla="val -986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4FC08DE-B96D-5F45-BF0A-25992D801518}"/>
              </a:ext>
            </a:extLst>
          </p:cNvPr>
          <p:cNvSpPr txBox="1"/>
          <p:nvPr/>
        </p:nvSpPr>
        <p:spPr>
          <a:xfrm>
            <a:off x="8028524" y="3347596"/>
            <a:ext cx="201048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/>
              <a:t>id</a:t>
            </a:r>
            <a:r>
              <a:rPr kumimoji="1" lang="ko-KR" altLang="en-US"/>
              <a:t> 값이 없는 경우</a:t>
            </a:r>
            <a:endParaRPr kumimoji="1" lang="ko-Kore-KR" altLang="en-US"/>
          </a:p>
        </p:txBody>
      </p: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DC6E7B58-5C46-FB46-9DCF-763268B69957}"/>
              </a:ext>
            </a:extLst>
          </p:cNvPr>
          <p:cNvCxnSpPr>
            <a:stCxn id="42" idx="1"/>
            <a:endCxn id="53" idx="1"/>
          </p:cNvCxnSpPr>
          <p:nvPr/>
        </p:nvCxnSpPr>
        <p:spPr>
          <a:xfrm rot="10800000">
            <a:off x="8028524" y="3532263"/>
            <a:ext cx="12700" cy="476935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9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파일 읽어 오기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257227-51D0-684F-AEDC-111607CB96F0}"/>
              </a:ext>
            </a:extLst>
          </p:cNvPr>
          <p:cNvGrpSpPr/>
          <p:nvPr/>
        </p:nvGrpSpPr>
        <p:grpSpPr>
          <a:xfrm>
            <a:off x="1577576" y="2127743"/>
            <a:ext cx="9036848" cy="2551470"/>
            <a:chOff x="1577576" y="2127743"/>
            <a:chExt cx="9036848" cy="255147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A98B7-5C88-D74E-B964-547D4DCF3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4308" y="4262150"/>
              <a:ext cx="6304064" cy="4170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182021-C4D8-7C49-B406-F661A9CEDB4A}"/>
                </a:ext>
              </a:extLst>
            </p:cNvPr>
            <p:cNvGrpSpPr/>
            <p:nvPr/>
          </p:nvGrpSpPr>
          <p:grpSpPr>
            <a:xfrm>
              <a:off x="1577576" y="2127743"/>
              <a:ext cx="9036848" cy="1505410"/>
              <a:chOff x="890843" y="1566634"/>
              <a:chExt cx="9036848" cy="150541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C0066F94-F510-B34C-BFC8-76700B2AC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843" y="1566634"/>
                <a:ext cx="6194136" cy="1505410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912ABD9-7E20-EA4D-9798-C08981CCB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2426" y="1941104"/>
                <a:ext cx="2565265" cy="65776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5284C48-7B59-7A47-8CE3-0E85A6DCCD43}"/>
                  </a:ext>
                </a:extLst>
              </p:cNvPr>
              <p:cNvSpPr/>
              <p:nvPr/>
            </p:nvSpPr>
            <p:spPr>
              <a:xfrm>
                <a:off x="2847109" y="2319339"/>
                <a:ext cx="1140802" cy="2795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637F961-FA24-5941-B3FB-73E0260F7435}"/>
                  </a:ext>
                </a:extLst>
              </p:cNvPr>
              <p:cNvSpPr/>
              <p:nvPr/>
            </p:nvSpPr>
            <p:spPr>
              <a:xfrm>
                <a:off x="8204090" y="1958342"/>
                <a:ext cx="1625710" cy="5892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0" name="꺾인 연결선[E] 9">
                <a:extLst>
                  <a:ext uri="{FF2B5EF4-FFF2-40B4-BE49-F238E27FC236}">
                    <a16:creationId xmlns:a16="http://schemas.microsoft.com/office/drawing/2014/main" id="{DE1D82A3-8710-EF4E-A4AB-E585B816F11E}"/>
                  </a:ext>
                </a:extLst>
              </p:cNvPr>
              <p:cNvCxnSpPr>
                <a:cxnSpLocks/>
                <a:stCxn id="7" idx="0"/>
                <a:endCxn id="8" idx="1"/>
              </p:cNvCxnSpPr>
              <p:nvPr/>
            </p:nvCxnSpPr>
            <p:spPr>
              <a:xfrm rot="5400000" flipH="1" flipV="1">
                <a:off x="5777605" y="-107146"/>
                <a:ext cx="66391" cy="4786580"/>
              </a:xfrm>
              <a:prstGeom prst="bentConnector2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11231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디렉토리 읽기</a:t>
            </a:r>
            <a:endParaRPr lang="ru-RU" sz="4000" b="1" spc="10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065F2-B3DA-8E4C-8FA9-7376CB89977A}"/>
              </a:ext>
            </a:extLst>
          </p:cNvPr>
          <p:cNvGrpSpPr/>
          <p:nvPr/>
        </p:nvGrpSpPr>
        <p:grpSpPr>
          <a:xfrm>
            <a:off x="1835461" y="1785103"/>
            <a:ext cx="8355284" cy="3110215"/>
            <a:chOff x="1835461" y="1785103"/>
            <a:chExt cx="8355284" cy="311021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81DDB76-5019-8842-B5CA-8CD75E53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2524" y="4430036"/>
              <a:ext cx="7586951" cy="4652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5A9B100-F2BA-0146-90F4-AF2A5F2CB265}"/>
                </a:ext>
              </a:extLst>
            </p:cNvPr>
            <p:cNvGrpSpPr/>
            <p:nvPr/>
          </p:nvGrpSpPr>
          <p:grpSpPr>
            <a:xfrm>
              <a:off x="1835461" y="1785103"/>
              <a:ext cx="8355284" cy="1897685"/>
              <a:chOff x="1556054" y="1566634"/>
              <a:chExt cx="8355284" cy="189768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0A38F29-B56F-9D47-A4F0-41635D3C1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6054" y="1566634"/>
                <a:ext cx="6320256" cy="1897685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E33D6E4-7C05-784B-A47A-8A339DA24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963" y="1720283"/>
                <a:ext cx="1790375" cy="1590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70988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317</Words>
  <Application>Microsoft Macintosh PowerPoint</Application>
  <PresentationFormat>와이드스크린</PresentationFormat>
  <Paragraphs>130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나눔바른고딕</vt:lpstr>
      <vt:lpstr>나눔바른펜</vt:lpstr>
      <vt:lpstr>나눔스퀘어 Bold</vt:lpstr>
      <vt:lpstr>나눔스퀘어라운드 Regular</vt:lpstr>
      <vt:lpstr>Lato</vt:lpstr>
      <vt:lpstr>맑은 고딕</vt:lpstr>
      <vt:lpstr>Nixie</vt:lpstr>
      <vt:lpstr>Poppins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서지원</cp:lastModifiedBy>
  <cp:revision>70</cp:revision>
  <dcterms:created xsi:type="dcterms:W3CDTF">2019-11-18T18:19:02Z</dcterms:created>
  <dcterms:modified xsi:type="dcterms:W3CDTF">2021-05-14T08:27:10Z</dcterms:modified>
</cp:coreProperties>
</file>